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3" r:id="rId4"/>
    <p:sldId id="271" r:id="rId5"/>
    <p:sldId id="257" r:id="rId6"/>
    <p:sldId id="27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Colossians 1:15-23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5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Supremacy of Jesus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443220" cy="3880772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/>
              <a:t>The </a:t>
            </a:r>
            <a:r>
              <a:rPr lang="en-GB" sz="2800" dirty="0"/>
              <a:t>image of the invisible God (1:15)</a:t>
            </a:r>
          </a:p>
          <a:p>
            <a:pPr lvl="0"/>
            <a:r>
              <a:rPr lang="en-GB" sz="2800" dirty="0" smtClean="0"/>
              <a:t>The </a:t>
            </a:r>
            <a:r>
              <a:rPr lang="en-GB" sz="2800" dirty="0"/>
              <a:t>firstborn over </a:t>
            </a:r>
            <a:r>
              <a:rPr lang="en-GB" sz="2800" i="1" dirty="0"/>
              <a:t>all</a:t>
            </a:r>
            <a:r>
              <a:rPr lang="en-GB" sz="2800" dirty="0"/>
              <a:t> creation (1:15)</a:t>
            </a:r>
          </a:p>
          <a:p>
            <a:pPr lvl="0"/>
            <a:r>
              <a:rPr lang="en-GB" sz="2800" i="1" dirty="0" smtClean="0"/>
              <a:t>All</a:t>
            </a:r>
            <a:r>
              <a:rPr lang="en-GB" sz="2800" dirty="0" smtClean="0"/>
              <a:t> </a:t>
            </a:r>
            <a:r>
              <a:rPr lang="en-GB" sz="2800" dirty="0"/>
              <a:t>things </a:t>
            </a:r>
            <a:r>
              <a:rPr lang="en-GB" sz="2800" dirty="0" smtClean="0"/>
              <a:t>created In </a:t>
            </a:r>
            <a:r>
              <a:rPr lang="en-GB" sz="2800" dirty="0"/>
              <a:t>Him, through Him and for </a:t>
            </a:r>
            <a:r>
              <a:rPr lang="en-GB" sz="2800" dirty="0" smtClean="0"/>
              <a:t>Him (</a:t>
            </a:r>
            <a:r>
              <a:rPr lang="en-GB" sz="2800" dirty="0"/>
              <a:t>1:16)</a:t>
            </a:r>
          </a:p>
          <a:p>
            <a:pPr lvl="0"/>
            <a:r>
              <a:rPr lang="en-GB" sz="2800" dirty="0" smtClean="0"/>
              <a:t>Before </a:t>
            </a:r>
            <a:r>
              <a:rPr lang="en-GB" sz="2800" i="1" dirty="0"/>
              <a:t>all</a:t>
            </a:r>
            <a:r>
              <a:rPr lang="en-GB" sz="2800" dirty="0"/>
              <a:t> things (1:17)</a:t>
            </a:r>
          </a:p>
          <a:p>
            <a:pPr lvl="0"/>
            <a:r>
              <a:rPr lang="en-GB" sz="2800" i="1" dirty="0" smtClean="0"/>
              <a:t>All</a:t>
            </a:r>
            <a:r>
              <a:rPr lang="en-GB" sz="2800" dirty="0" smtClean="0"/>
              <a:t> </a:t>
            </a:r>
            <a:r>
              <a:rPr lang="en-GB" sz="2800" dirty="0"/>
              <a:t>things hold together (1:17)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20554" y="2160589"/>
            <a:ext cx="398584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000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9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 Supremacy of Jesus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1" y="2160589"/>
            <a:ext cx="175846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5" y="2160589"/>
            <a:ext cx="8596670" cy="3880773"/>
          </a:xfrm>
        </p:spPr>
        <p:txBody>
          <a:bodyPr>
            <a:normAutofit/>
          </a:bodyPr>
          <a:lstStyle/>
          <a:p>
            <a:pPr lvl="0"/>
            <a:r>
              <a:rPr lang="en-GB" sz="2800" dirty="0" smtClean="0"/>
              <a:t>Head </a:t>
            </a:r>
            <a:r>
              <a:rPr lang="en-GB" sz="2800" dirty="0"/>
              <a:t>of the body, the church (1:18)</a:t>
            </a:r>
          </a:p>
          <a:p>
            <a:pPr lvl="0"/>
            <a:r>
              <a:rPr lang="en-GB" sz="2800" dirty="0" smtClean="0"/>
              <a:t>The </a:t>
            </a:r>
            <a:r>
              <a:rPr lang="en-GB" sz="2800" dirty="0"/>
              <a:t>beginning and </a:t>
            </a:r>
            <a:r>
              <a:rPr lang="en-GB" sz="2800" dirty="0" smtClean="0"/>
              <a:t>firstborn </a:t>
            </a:r>
            <a:r>
              <a:rPr lang="en-GB" sz="2800" dirty="0"/>
              <a:t>from </a:t>
            </a:r>
            <a:r>
              <a:rPr lang="en-GB" sz="2800" dirty="0" smtClean="0"/>
              <a:t>the </a:t>
            </a:r>
            <a:r>
              <a:rPr lang="en-GB" sz="2800" dirty="0"/>
              <a:t>dead (1:18)</a:t>
            </a:r>
          </a:p>
          <a:p>
            <a:pPr lvl="0"/>
            <a:r>
              <a:rPr lang="en-GB" sz="2800" i="1" dirty="0"/>
              <a:t>All</a:t>
            </a:r>
            <a:r>
              <a:rPr lang="en-GB" sz="2800" dirty="0"/>
              <a:t> </a:t>
            </a:r>
            <a:r>
              <a:rPr lang="en-GB" sz="2800" dirty="0" smtClean="0"/>
              <a:t>God’s </a:t>
            </a:r>
            <a:r>
              <a:rPr lang="en-GB" sz="2800" dirty="0"/>
              <a:t>fullness </a:t>
            </a:r>
            <a:r>
              <a:rPr lang="en-GB" sz="2800" dirty="0" smtClean="0"/>
              <a:t>dwells </a:t>
            </a:r>
            <a:r>
              <a:rPr lang="en-GB" sz="2800" dirty="0"/>
              <a:t>in him (1:19)</a:t>
            </a:r>
          </a:p>
          <a:p>
            <a:pPr lvl="0"/>
            <a:r>
              <a:rPr lang="en-GB" sz="2800" dirty="0" smtClean="0"/>
              <a:t>The </a:t>
            </a:r>
            <a:r>
              <a:rPr lang="en-GB" sz="2800" dirty="0"/>
              <a:t>reconciler and the peace maker (1:20)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Therefore…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3" y="2160589"/>
            <a:ext cx="7798451" cy="3880772"/>
          </a:xfrm>
        </p:spPr>
        <p:txBody>
          <a:bodyPr>
            <a:normAutofit/>
          </a:bodyPr>
          <a:lstStyle/>
          <a:p>
            <a:pPr lvl="0"/>
            <a:r>
              <a:rPr lang="en-GB" sz="2800" dirty="0"/>
              <a:t>In everything he must have the supremacy </a:t>
            </a:r>
          </a:p>
          <a:p>
            <a:pPr lvl="0"/>
            <a:r>
              <a:rPr lang="en-GB" sz="2800" dirty="0"/>
              <a:t>Continue in your faith, established and firm (1:23)</a:t>
            </a:r>
          </a:p>
          <a:p>
            <a:pPr lvl="0"/>
            <a:r>
              <a:rPr lang="en-GB" sz="2800" dirty="0"/>
              <a:t>Do not move from the hope held out in the gospel (1:23) </a:t>
            </a:r>
          </a:p>
          <a:p>
            <a:pPr lvl="0"/>
            <a:r>
              <a:rPr lang="en-GB" sz="2800" dirty="0"/>
              <a:t>Be </a:t>
            </a:r>
            <a:r>
              <a:rPr lang="en-GB" sz="2800" dirty="0" smtClean="0"/>
              <a:t>proclaimers and servants </a:t>
            </a:r>
            <a:r>
              <a:rPr lang="en-GB" sz="2800" dirty="0"/>
              <a:t>of this gospel (1:23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65476" y="2160589"/>
            <a:ext cx="1208527" cy="388077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231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In Christ Alone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Do not move from the hope held out in the gospel</a:t>
            </a:r>
          </a:p>
          <a:p>
            <a:pPr lvl="1"/>
            <a:r>
              <a:rPr lang="en-GB" sz="2800" dirty="0" smtClean="0"/>
              <a:t>The powers of the spirit world (2:18)</a:t>
            </a:r>
          </a:p>
          <a:p>
            <a:pPr lvl="1"/>
            <a:r>
              <a:rPr lang="en-GB" sz="2800" dirty="0" smtClean="0"/>
              <a:t>Outward observances (2:16)</a:t>
            </a:r>
          </a:p>
          <a:p>
            <a:pPr lvl="1"/>
            <a:r>
              <a:rPr lang="en-GB" sz="2800" dirty="0" smtClean="0"/>
              <a:t>Fine-sounding arguments (2:4)</a:t>
            </a:r>
          </a:p>
        </p:txBody>
      </p:sp>
    </p:spTree>
    <p:extLst>
      <p:ext uri="{BB962C8B-B14F-4D97-AF65-F5344CB8AC3E}">
        <p14:creationId xmlns:p14="http://schemas.microsoft.com/office/powerpoint/2010/main" val="259458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In Christ Alone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When ‘good’ can become the enemy of the best</a:t>
            </a:r>
          </a:p>
          <a:p>
            <a:pPr lvl="1"/>
            <a:r>
              <a:rPr lang="en-GB" sz="2800" dirty="0" smtClean="0"/>
              <a:t>Miracles and power of God</a:t>
            </a:r>
          </a:p>
          <a:p>
            <a:pPr lvl="1"/>
            <a:r>
              <a:rPr lang="en-GB" sz="2800" dirty="0" smtClean="0"/>
              <a:t>Traditions and practices of the church</a:t>
            </a:r>
          </a:p>
          <a:p>
            <a:pPr lvl="1"/>
            <a:r>
              <a:rPr lang="en-GB" sz="2800" dirty="0" smtClean="0"/>
              <a:t>Doctrine, debate and philosophy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4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203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Colossians 1:15-23</vt:lpstr>
      <vt:lpstr>The Supremacy of Jesus</vt:lpstr>
      <vt:lpstr>The Supremacy of Jesus</vt:lpstr>
      <vt:lpstr>Therefore…</vt:lpstr>
      <vt:lpstr>In Christ Alone</vt:lpstr>
      <vt:lpstr>In Christ Alone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4:2-6</dc:title>
  <dc:creator>Alan Cutting</dc:creator>
  <cp:lastModifiedBy>Alan Cutting</cp:lastModifiedBy>
  <cp:revision>19</cp:revision>
  <dcterms:created xsi:type="dcterms:W3CDTF">2018-07-04T14:28:44Z</dcterms:created>
  <dcterms:modified xsi:type="dcterms:W3CDTF">2018-09-21T15:17:52Z</dcterms:modified>
</cp:coreProperties>
</file>